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Kterým smyslem získává zdravý člověk nejvíce informací o svém okolí (kolem 80%)?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hmatem    b) zrakem     c) čichem    d) sluchem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00" b="1" dirty="0" smtClean="0">
                <a:solidFill>
                  <a:schemeClr val="tx1"/>
                </a:solidFill>
              </a:rPr>
              <a:t>V čem spočívá princip vyšetření tzv. sedimentace u lékaře?</a:t>
            </a:r>
          </a:p>
          <a:p>
            <a:r>
              <a:rPr lang="cs-CZ" sz="800" dirty="0" smtClean="0">
                <a:solidFill>
                  <a:schemeClr val="tx1"/>
                </a:solidFill>
              </a:rPr>
              <a:t>a) sleduje se rychlost klesání červených krvinek ve vzorku nesrážlivé krve    b) pod mikroskopem se spočítá množství bílých krvinek v 1 ml krve    c) ve vzorku krve je měřena koncentrace krevního cukru    d) v krvi je detekována přítomnost jedovatých dusíkatých sloučenin</a:t>
            </a:r>
            <a:endParaRPr lang="cs-CZ" sz="8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hledal(a) útvar s názvem lopatka?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na ruce    b) na noze    c) na zádech     d) na lebce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ledvin má v těle zdravý dospělý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jednu    b) dvě    c) tři    d) čtyři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V které fázi života máme nejvíce hnědé tukové tkáně?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těsně po narození    b) kolem 70. roku života    c) na začátku puberty (12-13 let)    d) mezi 30. a 40. rokem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24</a:t>
            </a:r>
          </a:p>
          <a:p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Kterým smyslem získává zdravý člověk nejvíce informací o svém okolí (kolem 80%)?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hmatem    b) </a:t>
            </a:r>
            <a:r>
              <a:rPr lang="cs-CZ" b="1" u="sng" dirty="0" smtClean="0">
                <a:solidFill>
                  <a:schemeClr val="tx1"/>
                </a:solidFill>
              </a:rPr>
              <a:t>zrakem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    c) čichem    d) sluchem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00" b="1" dirty="0" smtClean="0">
                <a:solidFill>
                  <a:schemeClr val="tx1"/>
                </a:solidFill>
              </a:rPr>
              <a:t>V čem spočívá princip vyšetření tzv. sedimentace u lékaře?</a:t>
            </a:r>
          </a:p>
          <a:p>
            <a:r>
              <a:rPr lang="cs-CZ" sz="800" dirty="0" smtClean="0">
                <a:solidFill>
                  <a:schemeClr val="tx1"/>
                </a:solidFill>
              </a:rPr>
              <a:t>a) </a:t>
            </a:r>
            <a:r>
              <a:rPr lang="cs-CZ" sz="800" b="1" u="sng" dirty="0" smtClean="0">
                <a:solidFill>
                  <a:schemeClr val="tx1"/>
                </a:solidFill>
              </a:rPr>
              <a:t>sleduje se rychlost klesání červených krvinek ve vzorku nesrážlivé krve</a:t>
            </a:r>
            <a:r>
              <a:rPr lang="cs-CZ" sz="800" b="1" dirty="0" smtClean="0">
                <a:solidFill>
                  <a:schemeClr val="tx1"/>
                </a:solidFill>
              </a:rPr>
              <a:t> </a:t>
            </a:r>
            <a:r>
              <a:rPr lang="cs-CZ" sz="800" dirty="0" smtClean="0">
                <a:solidFill>
                  <a:schemeClr val="tx1"/>
                </a:solidFill>
              </a:rPr>
              <a:t>   b) pod mikroskopem se spočítá množství bílých krvinek v 1 ml krve    c) ve vzorku krve je měřena koncentrace krevního cukru    d) v krvi je detekována přítomnost jedovatých dusíkatých sloučenin</a:t>
            </a:r>
            <a:endParaRPr lang="cs-CZ" sz="8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lidském těle bys hledal(a) útvar s názvem lopatka?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na ruce    b) na noze    c) </a:t>
            </a:r>
            <a:r>
              <a:rPr lang="cs-CZ" b="1" u="sng" dirty="0" smtClean="0">
                <a:solidFill>
                  <a:schemeClr val="tx1"/>
                </a:solidFill>
              </a:rPr>
              <a:t>na zádech</a:t>
            </a:r>
            <a:r>
              <a:rPr lang="cs-CZ" b="1" dirty="0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    d) na lebce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Kolik ledvin má v těle zdravý dospělý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jednu    b) </a:t>
            </a:r>
            <a:r>
              <a:rPr lang="cs-CZ" b="1" u="sng" dirty="0" smtClean="0">
                <a:solidFill>
                  <a:schemeClr val="tx1"/>
                </a:solidFill>
              </a:rPr>
              <a:t>dvě</a:t>
            </a:r>
            <a:r>
              <a:rPr lang="cs-CZ" dirty="0" smtClean="0">
                <a:solidFill>
                  <a:schemeClr val="tx1"/>
                </a:solidFill>
              </a:rPr>
              <a:t>    c) tři    d) čtyři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V které fázi života máme nejvíce hnědé tukové tkáně?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těsně po narození</a:t>
            </a:r>
            <a:r>
              <a:rPr lang="cs-CZ" dirty="0" smtClean="0">
                <a:solidFill>
                  <a:schemeClr val="tx1"/>
                </a:solidFill>
              </a:rPr>
              <a:t>    b) kolem 70. roku života    c) na začátku puberty (12-13 let)    d) mezi 30. a 40. rokem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306</TotalTime>
  <Words>82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23</cp:revision>
  <dcterms:created xsi:type="dcterms:W3CDTF">2014-09-04T06:50:31Z</dcterms:created>
  <dcterms:modified xsi:type="dcterms:W3CDTF">2015-01-31T22:08:57Z</dcterms:modified>
</cp:coreProperties>
</file>

<file path=docProps/thumbnail.jpeg>
</file>